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3" r:id="rId7"/>
    <p:sldId id="262" r:id="rId8"/>
    <p:sldId id="269" r:id="rId9"/>
    <p:sldId id="270" r:id="rId10"/>
    <p:sldId id="266" r:id="rId11"/>
    <p:sldId id="268" r:id="rId12"/>
    <p:sldId id="267" r:id="rId13"/>
    <p:sldId id="287" r:id="rId14"/>
    <p:sldId id="265" r:id="rId15"/>
    <p:sldId id="264" r:id="rId16"/>
    <p:sldId id="259" r:id="rId17"/>
    <p:sldId id="286" r:id="rId18"/>
    <p:sldId id="284" r:id="rId19"/>
    <p:sldId id="285" r:id="rId20"/>
    <p:sldId id="283" r:id="rId21"/>
    <p:sldId id="281" r:id="rId22"/>
    <p:sldId id="282" r:id="rId23"/>
    <p:sldId id="280" r:id="rId24"/>
    <p:sldId id="279" r:id="rId25"/>
    <p:sldId id="278" r:id="rId26"/>
    <p:sldId id="277" r:id="rId27"/>
    <p:sldId id="276" r:id="rId28"/>
    <p:sldId id="274" r:id="rId29"/>
    <p:sldId id="308" r:id="rId30"/>
    <p:sldId id="309" r:id="rId31"/>
    <p:sldId id="273" r:id="rId32"/>
    <p:sldId id="305" r:id="rId33"/>
    <p:sldId id="304" r:id="rId34"/>
    <p:sldId id="310" r:id="rId35"/>
    <p:sldId id="303" r:id="rId36"/>
    <p:sldId id="302" r:id="rId37"/>
    <p:sldId id="301" r:id="rId38"/>
    <p:sldId id="300" r:id="rId39"/>
    <p:sldId id="299" r:id="rId40"/>
    <p:sldId id="288" r:id="rId41"/>
    <p:sldId id="298" r:id="rId42"/>
    <p:sldId id="297" r:id="rId43"/>
    <p:sldId id="296" r:id="rId44"/>
    <p:sldId id="295" r:id="rId45"/>
    <p:sldId id="311" r:id="rId46"/>
    <p:sldId id="294" r:id="rId47"/>
    <p:sldId id="293" r:id="rId48"/>
    <p:sldId id="292" r:id="rId49"/>
    <p:sldId id="291" r:id="rId50"/>
    <p:sldId id="290" r:id="rId51"/>
    <p:sldId id="289" r:id="rId52"/>
    <p:sldId id="272" r:id="rId53"/>
    <p:sldId id="271" r:id="rId54"/>
    <p:sldId id="307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27" autoAdjust="0"/>
  </p:normalViewPr>
  <p:slideViewPr>
    <p:cSldViewPr>
      <p:cViewPr>
        <p:scale>
          <a:sx n="70" d="100"/>
          <a:sy n="70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78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2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b="14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4624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624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624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24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b="40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2529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4265" r="21133" b="17690"/>
          <a:stretch/>
        </p:blipFill>
        <p:spPr bwMode="auto">
          <a:xfrm>
            <a:off x="324000" y="54000"/>
            <a:ext cx="8483262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4266" r="15546" b="15683"/>
          <a:stretch/>
        </p:blipFill>
        <p:spPr bwMode="auto">
          <a:xfrm>
            <a:off x="342000" y="-36000"/>
            <a:ext cx="8478472" cy="663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t="4266" r="14666" b="15569"/>
          <a:stretch/>
        </p:blipFill>
        <p:spPr bwMode="auto">
          <a:xfrm>
            <a:off x="395288" y="0"/>
            <a:ext cx="835317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09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4265" r="13809" b="15264"/>
          <a:stretch/>
        </p:blipFill>
        <p:spPr bwMode="auto">
          <a:xfrm>
            <a:off x="323528" y="0"/>
            <a:ext cx="8496944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4265" r="10794" b="14045"/>
          <a:stretch/>
        </p:blipFill>
        <p:spPr bwMode="auto">
          <a:xfrm>
            <a:off x="306000" y="0"/>
            <a:ext cx="8532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4265" r="10793" b="15874"/>
          <a:stretch/>
        </p:blipFill>
        <p:spPr bwMode="auto">
          <a:xfrm>
            <a:off x="288000" y="0"/>
            <a:ext cx="8568952" cy="655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4265" r="11656" b="14045"/>
          <a:stretch/>
        </p:blipFill>
        <p:spPr bwMode="auto">
          <a:xfrm>
            <a:off x="360000" y="0"/>
            <a:ext cx="842518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4413" r="18326" b="19383"/>
          <a:stretch/>
        </p:blipFill>
        <p:spPr bwMode="auto">
          <a:xfrm>
            <a:off x="323528" y="0"/>
            <a:ext cx="8496944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r="5512" b="31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r="394" b="13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79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t="-1" b="378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2529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053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>
            <a:noAutofit/>
          </a:bodyPr>
          <a:lstStyle/>
          <a:p>
            <a:r>
              <a:rPr lang="ru-RU" sz="13800" b="1" i="1" dirty="0" smtClean="0">
                <a:solidFill>
                  <a:srgbClr val="C00000"/>
                </a:solidFill>
              </a:rPr>
              <a:t>№ 1</a:t>
            </a:r>
            <a:endParaRPr lang="ru-RU" sz="138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56992"/>
            <a:ext cx="9144000" cy="266429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R A</a:t>
            </a:r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E</a:t>
            </a: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66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+</a:t>
            </a: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T</a:t>
            </a:r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C</a:t>
            </a:r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I</a:t>
            </a:r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A</a:t>
            </a:r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E</a:t>
            </a: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6600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+</a:t>
            </a:r>
            <a:r>
              <a:rPr lang="en-US" sz="7200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C</a:t>
            </a:r>
            <a:r>
              <a:rPr lang="en-US" sz="800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E</a:t>
            </a:r>
            <a:r>
              <a:rPr lang="en-US" sz="800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C</a:t>
            </a:r>
            <a:r>
              <a:rPr lang="en-US" sz="800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I </a:t>
            </a:r>
            <a:r>
              <a:rPr lang="en-US" sz="6600" b="1" u="sng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+</a:t>
            </a:r>
            <a:r>
              <a:rPr lang="en-US" sz="7200" u="sng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 </a:t>
            </a:r>
            <a:r>
              <a:rPr lang="en-US" sz="7200" b="1" u="sng" dirty="0" smtClean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N</a:t>
            </a:r>
            <a:r>
              <a:rPr lang="en-US" sz="800" b="1" u="sng" dirty="0" smtClean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    </a:t>
            </a:r>
            <a:r>
              <a:rPr lang="en-US" sz="7200" b="1" u="sng" dirty="0" smtClean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T</a:t>
            </a:r>
            <a:r>
              <a:rPr lang="en-US" sz="800" b="1" u="sng" dirty="0" smtClean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    </a:t>
            </a:r>
            <a:r>
              <a:rPr lang="en-US" sz="7200" b="1" u="sng" dirty="0" smtClean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U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Professor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Kuo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-Chun Chang -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Department of Civil Engineering</a:t>
            </a:r>
            <a:r>
              <a:rPr lang="en-US" sz="1000" b="1" u="sng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,</a:t>
            </a:r>
            <a:r>
              <a:rPr lang="en-US" sz="7200" b="1" u="sng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</a:p>
          <a:p>
            <a:r>
              <a:rPr lang="en-US" sz="7200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endParaRPr lang="ru-RU" sz="7200" u="sng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97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"/>
          <a:stretch/>
        </p:blipFill>
        <p:spPr bwMode="auto">
          <a:xfrm>
            <a:off x="0" y="0"/>
            <a:ext cx="9144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57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Autofit/>
          </a:bodyPr>
          <a:lstStyle/>
          <a:p>
            <a:r>
              <a:rPr lang="ru-RU" sz="13800" b="1" i="1" dirty="0" smtClean="0">
                <a:solidFill>
                  <a:srgbClr val="C00000"/>
                </a:solidFill>
              </a:rPr>
              <a:t>№ </a:t>
            </a:r>
            <a:r>
              <a:rPr lang="en-US" sz="13800" b="1" i="1" dirty="0" smtClean="0">
                <a:solidFill>
                  <a:srgbClr val="C00000"/>
                </a:solidFill>
              </a:rPr>
              <a:t>2</a:t>
            </a:r>
            <a:endParaRPr lang="ru-RU" sz="138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7806" y="3429000"/>
            <a:ext cx="9144000" cy="98296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RA</a:t>
            </a:r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E</a:t>
            </a: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66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+</a:t>
            </a: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T</a:t>
            </a:r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C</a:t>
            </a:r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I</a:t>
            </a:r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A</a:t>
            </a:r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E</a:t>
            </a: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6600" b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+</a:t>
            </a:r>
            <a:r>
              <a:rPr lang="en-US" sz="7200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7200" b="1" u="sng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N</a:t>
            </a:r>
            <a:r>
              <a:rPr lang="en-US" sz="800" b="1" u="sng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    </a:t>
            </a:r>
            <a:r>
              <a:rPr lang="en-US" sz="7200" b="1" u="sng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T</a:t>
            </a:r>
            <a:r>
              <a:rPr lang="en-US" sz="800" b="1" u="sng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    </a:t>
            </a:r>
            <a:r>
              <a:rPr lang="en-US" sz="7200" b="1" u="sng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U </a:t>
            </a:r>
            <a:endParaRPr lang="en-US" sz="7200" b="1" u="sng" dirty="0" smtClean="0">
              <a:solidFill>
                <a:srgbClr val="1F497D">
                  <a:lumMod val="75000"/>
                </a:srgbClr>
              </a:solidFill>
              <a:latin typeface="Monotype Corsiva" pitchFamily="66" charset="0"/>
            </a:endParaRPr>
          </a:p>
          <a:p>
            <a:r>
              <a:rPr lang="en-US" sz="2000" dirty="0">
                <a:solidFill>
                  <a:srgbClr val="1F497D">
                    <a:lumMod val="75000"/>
                  </a:srgbClr>
                </a:solidFill>
              </a:rPr>
              <a:t>Professor</a:t>
            </a: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 </a:t>
            </a:r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Jung-</a:t>
            </a:r>
            <a:r>
              <a:rPr lang="en-US" b="1" dirty="0" err="1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Jeng</a:t>
            </a:r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 Su </a:t>
            </a: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Monotype Corsiva" pitchFamily="66" charset="0"/>
              </a:rPr>
              <a:t>- </a:t>
            </a:r>
            <a:r>
              <a:rPr lang="en-US" sz="2000" dirty="0">
                <a:solidFill>
                  <a:srgbClr val="1F497D">
                    <a:lumMod val="75000"/>
                  </a:srgbClr>
                </a:solidFill>
              </a:rPr>
              <a:t>Department of Animal Science and Technology </a:t>
            </a:r>
            <a:endParaRPr lang="ru-RU" sz="1600" u="sng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93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r="2756" b="236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b="4164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ln cmpd="thinThick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Дуга 2"/>
          <p:cNvSpPr/>
          <p:nvPr/>
        </p:nvSpPr>
        <p:spPr>
          <a:xfrm>
            <a:off x="323528" y="5157192"/>
            <a:ext cx="8424936" cy="1512168"/>
          </a:xfrm>
          <a:prstGeom prst="arc">
            <a:avLst>
              <a:gd name="adj1" fmla="val 19981818"/>
              <a:gd name="adj2" fmla="val 12353120"/>
            </a:avLst>
          </a:prstGeom>
          <a:ln w="63500" cmpd="thinThick"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157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25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580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667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6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916832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u="sng" dirty="0" smtClean="0">
                <a:solidFill>
                  <a:srgbClr val="C00000"/>
                </a:solidFill>
              </a:rPr>
              <a:t>2007</a:t>
            </a:r>
            <a:endParaRPr lang="ru-RU" sz="4800" b="1" i="1" u="sng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2240" y="1959561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u="sng" dirty="0" smtClean="0">
                <a:solidFill>
                  <a:srgbClr val="C00000"/>
                </a:solidFill>
              </a:rPr>
              <a:t>2017</a:t>
            </a:r>
            <a:endParaRPr lang="ru-RU" sz="4800" b="1" i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57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-2" b="4747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615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24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397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56</Words>
  <Application>Microsoft Office PowerPoint</Application>
  <PresentationFormat>Экран (4:3)</PresentationFormat>
  <Paragraphs>10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№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№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ион</dc:creator>
  <cp:lastModifiedBy>Пользователь Windows</cp:lastModifiedBy>
  <cp:revision>44</cp:revision>
  <dcterms:created xsi:type="dcterms:W3CDTF">2017-11-18T08:59:57Z</dcterms:created>
  <dcterms:modified xsi:type="dcterms:W3CDTF">2017-11-22T02:55:23Z</dcterms:modified>
</cp:coreProperties>
</file>